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4B01"/>
    <a:srgbClr val="C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3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59103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85755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87016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9611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15102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65268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20260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4456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51747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50950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95702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92B40-EFB8-4B73-A2C3-90AE9227FD0D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AAAB-C72D-4D2D-AA64-38CB97AFB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6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-87198"/>
            <a:ext cx="79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       </a:t>
            </a:r>
            <a:r>
              <a:rPr lang="ru-RU" sz="2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Луганский архитектурно-строительный колледж </a:t>
            </a:r>
          </a:p>
          <a:p>
            <a:pPr algn="ctr"/>
            <a:r>
              <a:rPr lang="ru-RU" sz="2000" b="1" dirty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и</a:t>
            </a:r>
            <a:r>
              <a:rPr lang="ru-RU" sz="20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мени архитектора А.С. </a:t>
            </a:r>
            <a:r>
              <a:rPr lang="ru-RU" sz="2000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Шеремета</a:t>
            </a:r>
            <a:endParaRPr lang="ru-RU" sz="2800" b="1" dirty="0">
              <a:ln w="1778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" y="399965"/>
            <a:ext cx="3201114" cy="1296144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i="1" u="sng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8520" y="733583"/>
            <a:ext cx="3411984" cy="60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dirty="0" smtClean="0"/>
              <a:t>Техник-проектировщик, чертежник-конструктор</a:t>
            </a:r>
            <a:r>
              <a:rPr lang="ru-RU" sz="1100" dirty="0"/>
              <a:t>,</a:t>
            </a:r>
            <a:r>
              <a:rPr lang="ru-RU" sz="1100" dirty="0" smtClean="0"/>
              <a:t> техник-инспектор, техник-архитектор, </a:t>
            </a:r>
            <a:r>
              <a:rPr lang="ru-RU" sz="1100" dirty="0"/>
              <a:t>дизайнер интерьера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2256" y="470309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АРХИТЕКТУРА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2564904"/>
            <a:ext cx="3311859" cy="1181650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ü"/>
            </a:pPr>
            <a:endParaRPr lang="ru-RU" sz="1600" b="1" i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785" y="27089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</a:rPr>
              <a:t>СТРОИТЕЛЬСТВО И ЭКСПЛУАТАЦИЯ ЗДАНИЙ И СООРУЖЕНИЙ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02" y="3167390"/>
            <a:ext cx="3387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Мастер, производитель работ, </a:t>
            </a:r>
            <a:r>
              <a:rPr lang="ru-RU" sz="1100" dirty="0"/>
              <a:t>техник-конструктор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124283" y="4587552"/>
            <a:ext cx="3841350" cy="89932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-40104" y="4686273"/>
            <a:ext cx="3858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</a:rPr>
              <a:t>СТРОИТЕЛЬСТВО И ЭКСПЛУАТАЦИЯ АВТОМОБИЛЬНЫХ ДОРОГ И АЭРОДРОМОВ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502" y="5037214"/>
            <a:ext cx="37112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Мастер, </a:t>
            </a:r>
            <a:r>
              <a:rPr lang="ru-RU" sz="1100" dirty="0"/>
              <a:t>техник </a:t>
            </a:r>
            <a:r>
              <a:rPr lang="ru-RU" sz="1100" dirty="0" smtClean="0"/>
              <a:t>–проектировщик, техник-технолог, дорожный-рабочий 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79301" y="4169934"/>
            <a:ext cx="3222194" cy="1622136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1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23" y="2686036"/>
            <a:ext cx="2960571" cy="171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02" y="2388531"/>
            <a:ext cx="3095224" cy="68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5" y="4826609"/>
            <a:ext cx="2649864" cy="88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71" y="279265"/>
            <a:ext cx="3347555" cy="141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74671" y="4169934"/>
            <a:ext cx="2773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</a:rPr>
              <a:t>ТЕПЛОСНАБЖЕНИЕ И ТЕПЛОТЕХНИЧЕСКОЕ ОБОРУДОВАНИЕ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9301" y="4826609"/>
            <a:ext cx="32221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Начальник теплового </a:t>
            </a:r>
            <a:r>
              <a:rPr lang="ru-RU" sz="1100" dirty="0" smtClean="0"/>
              <a:t>района, </a:t>
            </a:r>
            <a:r>
              <a:rPr lang="ru-RU" sz="1100" dirty="0"/>
              <a:t>начальник </a:t>
            </a:r>
            <a:r>
              <a:rPr lang="ru-RU" sz="1100" dirty="0" smtClean="0"/>
              <a:t>котельной, </a:t>
            </a:r>
            <a:r>
              <a:rPr lang="ru-RU" sz="1100" dirty="0"/>
              <a:t>мастер тепловых </a:t>
            </a:r>
            <a:r>
              <a:rPr lang="ru-RU" sz="1100" dirty="0" smtClean="0"/>
              <a:t>сетей, </a:t>
            </a:r>
            <a:r>
              <a:rPr lang="ru-RU" sz="1100" dirty="0"/>
              <a:t>мастер </a:t>
            </a:r>
            <a:r>
              <a:rPr lang="ru-RU" sz="1100" dirty="0" smtClean="0"/>
              <a:t>котельной, руководитель </a:t>
            </a:r>
            <a:r>
              <a:rPr lang="ru-RU" sz="1100" dirty="0"/>
              <a:t>группы </a:t>
            </a:r>
            <a:r>
              <a:rPr lang="ru-RU" sz="1100" dirty="0" smtClean="0"/>
              <a:t>наладки, </a:t>
            </a:r>
            <a:r>
              <a:rPr lang="ru-RU" sz="1100" dirty="0"/>
              <a:t>техник наладочной </a:t>
            </a:r>
            <a:r>
              <a:rPr lang="ru-RU" sz="1100" dirty="0" smtClean="0"/>
              <a:t>группы,  </a:t>
            </a:r>
            <a:r>
              <a:rPr lang="ru-RU" sz="1100" dirty="0"/>
              <a:t>мастер ремонтного </a:t>
            </a:r>
            <a:r>
              <a:rPr lang="ru-RU" sz="1100" dirty="0" smtClean="0"/>
              <a:t>цеха, </a:t>
            </a:r>
            <a:r>
              <a:rPr lang="ru-RU" sz="1100" dirty="0"/>
              <a:t>бригадир ремонтной группы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55" y="5648552"/>
            <a:ext cx="2109140" cy="121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3311859" y="2730465"/>
            <a:ext cx="2534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</a:rPr>
              <a:t>ОПЕРАЦИОННАЯ ДЕЯТЕЛЬНОСТЬ В ЛОГИСТИКЕ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4038999"/>
            <a:ext cx="1422987" cy="998214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9" name="TextBox 28"/>
          <p:cNvSpPr txBox="1"/>
          <p:nvPr/>
        </p:nvSpPr>
        <p:spPr>
          <a:xfrm>
            <a:off x="3610610" y="5024849"/>
            <a:ext cx="232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i="1" dirty="0">
                <a:solidFill>
                  <a:prstClr val="white"/>
                </a:solidFill>
              </a:rPr>
              <a:t>КОММЕРЦИЯ</a:t>
            </a:r>
            <a:r>
              <a:rPr lang="ru-RU" sz="1200" b="1" i="1" dirty="0">
                <a:solidFill>
                  <a:prstClr val="white"/>
                </a:solidFill>
              </a:rPr>
              <a:t> ПО ОТРАСЛЯМ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67781" y="2401724"/>
            <a:ext cx="272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</a:rPr>
              <a:t>ЭКОНОМИКА И БУХГАЛТЕРСКИЙ УЧЕТ (ПО ОТРАСЛЯМ)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88939" y="2752552"/>
            <a:ext cx="2955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dirty="0" smtClean="0"/>
              <a:t>Бухгалтер </a:t>
            </a:r>
            <a:r>
              <a:rPr lang="ru-RU" sz="1600" b="1" i="1" u="sng" dirty="0" smtClean="0"/>
              <a:t> </a:t>
            </a:r>
            <a:endParaRPr lang="ru-RU" sz="1600" b="1" i="1" u="sng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82" y="2937113"/>
            <a:ext cx="2004644" cy="124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6127684" y="399965"/>
            <a:ext cx="272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i="1" dirty="0">
                <a:solidFill>
                  <a:prstClr val="white"/>
                </a:solidFill>
              </a:rPr>
              <a:t>КОМПЬЮТЕРНЫЕ СИСТЕМЫ И КОМПЛЕКСЫ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40152" y="802880"/>
            <a:ext cx="32592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50" dirty="0"/>
              <a:t>С</a:t>
            </a:r>
            <a:r>
              <a:rPr lang="ru-RU" sz="1050" dirty="0" smtClean="0"/>
              <a:t>истемный администратор, </a:t>
            </a:r>
            <a:r>
              <a:rPr lang="ru-RU" sz="1050" dirty="0"/>
              <a:t>наладчик компьютерных </a:t>
            </a:r>
            <a:r>
              <a:rPr lang="ru-RU" sz="1050" dirty="0" smtClean="0"/>
              <a:t>сетей, специалист </a:t>
            </a:r>
            <a:r>
              <a:rPr lang="ru-RU" sz="1050" dirty="0"/>
              <a:t>по обслуживанию и ремонту компьютерной </a:t>
            </a:r>
            <a:r>
              <a:rPr lang="ru-RU" sz="1050" dirty="0" smtClean="0"/>
              <a:t>техники, программист</a:t>
            </a:r>
            <a:r>
              <a:rPr lang="ru-RU" sz="1050" dirty="0"/>
              <a:t>,</a:t>
            </a:r>
            <a:r>
              <a:rPr lang="ru-RU" sz="1050" dirty="0" smtClean="0"/>
              <a:t> </a:t>
            </a:r>
            <a:r>
              <a:rPr lang="ru-RU" sz="1050" dirty="0"/>
              <a:t>оператор ЭВМ.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56" y="1386979"/>
            <a:ext cx="1826338" cy="10470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94614" y="3167390"/>
            <a:ext cx="228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/>
              <a:t>О</a:t>
            </a:r>
            <a:r>
              <a:rPr lang="ru-RU" sz="1100" dirty="0" smtClean="0"/>
              <a:t>перационный логист, менеджер </a:t>
            </a:r>
            <a:r>
              <a:rPr lang="ru-RU" sz="1100" dirty="0"/>
              <a:t>по </a:t>
            </a:r>
            <a:r>
              <a:rPr lang="ru-RU" sz="1100" dirty="0" smtClean="0"/>
              <a:t>грузоперевозкам, </a:t>
            </a:r>
            <a:r>
              <a:rPr lang="ru-RU" sz="1100" dirty="0"/>
              <a:t>диспетчер по </a:t>
            </a:r>
            <a:r>
              <a:rPr lang="ru-RU" sz="1100" dirty="0" smtClean="0"/>
              <a:t>грузоперевозкам, </a:t>
            </a:r>
            <a:r>
              <a:rPr lang="ru-RU" sz="1100" dirty="0"/>
              <a:t>менеджер по </a:t>
            </a:r>
            <a:r>
              <a:rPr lang="ru-RU" sz="1100" dirty="0" smtClean="0"/>
              <a:t>логистике, логист </a:t>
            </a:r>
            <a:r>
              <a:rPr lang="ru-RU" sz="1100" dirty="0"/>
              <a:t>складского </a:t>
            </a:r>
            <a:r>
              <a:rPr lang="ru-RU" sz="1100" dirty="0" smtClean="0"/>
              <a:t>учета, информационный </a:t>
            </a:r>
            <a:r>
              <a:rPr lang="ru-RU" sz="1100" dirty="0"/>
              <a:t>логист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17067" y="5184443"/>
            <a:ext cx="213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Менеджер по продажам, коммерсант</a:t>
            </a:r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59" y="5615330"/>
            <a:ext cx="1632037" cy="12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2" y="5526203"/>
            <a:ext cx="2475219" cy="123761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4" y="3465374"/>
            <a:ext cx="2270611" cy="136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014"/>
            <a:ext cx="1964992" cy="123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Box 37"/>
          <p:cNvSpPr txBox="1"/>
          <p:nvPr/>
        </p:nvSpPr>
        <p:spPr>
          <a:xfrm>
            <a:off x="2786914" y="1949931"/>
            <a:ext cx="3628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n w="19050">
                <a:solidFill>
                  <a:srgbClr val="C10101"/>
                </a:solidFill>
                <a:prstDash val="solid"/>
              </a:ln>
              <a:solidFill>
                <a:srgbClr val="C1010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ln w="19050">
                  <a:noFill/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</a:t>
            </a:r>
            <a:r>
              <a:rPr lang="ru-RU" sz="1600" b="1" dirty="0" smtClean="0">
                <a:ln w="19050">
                  <a:noFill/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ЕРРИТОРИЯ ПРОФЕССИОНАЛЬНОГО ОРИЕНТИРОВАНИЯ </a:t>
            </a:r>
            <a:endParaRPr lang="ru-RU" sz="1600" b="1" dirty="0">
              <a:ln w="19050">
                <a:noFill/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20853011">
            <a:off x="-40277" y="3579633"/>
            <a:ext cx="1383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Удобная привязка к транспорту </a:t>
            </a:r>
            <a:endParaRPr lang="ru-RU" sz="16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21076249">
            <a:off x="5916365" y="1254651"/>
            <a:ext cx="1467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5F4B01"/>
                </a:solidFill>
              </a:rPr>
              <a:t>Колледж находится в центре города</a:t>
            </a:r>
            <a:endParaRPr lang="ru-RU" sz="1600" i="1" dirty="0">
              <a:solidFill>
                <a:srgbClr val="5F4B0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816541">
            <a:off x="7731839" y="3246029"/>
            <a:ext cx="1533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1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овременные компьютерные лаборатории</a:t>
            </a:r>
            <a:endParaRPr lang="ru-RU" sz="1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824228">
            <a:off x="4734675" y="5481931"/>
            <a:ext cx="2321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Спортивная база: спортивный, теннисный и тренажерные залы.</a:t>
            </a:r>
          </a:p>
          <a:p>
            <a:pPr algn="ctr"/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Спортивный клуб «Восход» летняя спортивная площадка</a:t>
            </a:r>
            <a:endParaRPr lang="ru-RU" sz="1400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20408691">
            <a:off x="2003312" y="5530573"/>
            <a:ext cx="16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Два комфортабельных общежития</a:t>
            </a:r>
            <a:endParaRPr lang="ru-RU" sz="1400" dirty="0">
              <a:ln w="18415" cmpd="sng">
                <a:noFill/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 rot="20886763">
            <a:off x="1678881" y="1552786"/>
            <a:ext cx="160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Бесплатное</a:t>
            </a:r>
          </a:p>
          <a:p>
            <a:pPr algn="ctr"/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обучение</a:t>
            </a:r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30" name="Picture 2" descr="C:\Documents and Settings\Администратор\Рабочий стол\kd2AAZY7g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-2347912"/>
            <a:ext cx="475370" cy="4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Documents and Settings\Администратор\Рабочий стол\kd2AAZY7g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" y="7457"/>
            <a:ext cx="685837" cy="6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78" y="476672"/>
            <a:ext cx="2504758" cy="183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827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дрей\Desktop\день о.д\Буклеты картинки\Операционна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36996" cy="64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3216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ндрей\Desktop\день о.д\Буклеты картинки\Операционная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0"/>
            <a:ext cx="9216493" cy="65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778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дрей\Desktop\день о.д\Буклеты картинки\Экономика и бухгалтери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6582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302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ндрей\Desktop\день о.д\Буклеты картинки\Экономика и бухгалтерия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9267665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5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день о.д\Буклеты картинки\Buklet_автодороги 2020 сай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23" y="188640"/>
            <a:ext cx="9228935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2450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Desktop\день о.д\Буклеты картинки\буклет 2020 - ТЕПЛО - сай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2"/>
            <a:ext cx="916582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49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день о.д\Буклеты картинки\Буклет строители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24566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88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ндрей\Desktop\день о.д\Буклеты картинки\Буклет строители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2808"/>
            <a:ext cx="9180512" cy="650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577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ндрей\Desktop\день о.д\Буклеты картинки\Коммерческа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" y="188640"/>
            <a:ext cx="912709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177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дрей\Desktop\день о.д\Буклеты картинки\Коммерческая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9122318" cy="64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835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дрей\Desktop\день о.д\Буклеты картинки\КС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0"/>
            <a:ext cx="9223649" cy="652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126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дрей\Desktop\день о.д\Буклеты картинки\КС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2"/>
            <a:ext cx="9278519" cy="65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55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401</TotalTime>
  <Words>186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Студент</dc:creator>
  <cp:lastModifiedBy>Андрей</cp:lastModifiedBy>
  <cp:revision>36</cp:revision>
  <dcterms:created xsi:type="dcterms:W3CDTF">2017-10-04T07:48:43Z</dcterms:created>
  <dcterms:modified xsi:type="dcterms:W3CDTF">2020-10-23T10:41:30Z</dcterms:modified>
</cp:coreProperties>
</file>