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72" r:id="rId11"/>
    <p:sldId id="264" r:id="rId12"/>
    <p:sldId id="265" r:id="rId13"/>
    <p:sldId id="266" r:id="rId14"/>
    <p:sldId id="267" r:id="rId15"/>
    <p:sldId id="268" r:id="rId16"/>
    <p:sldId id="269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F004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1" d="100"/>
          <a:sy n="51" d="100"/>
        </p:scale>
        <p:origin x="-1386" y="-5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74012"/>
      </p:ext>
    </p:extLst>
  </p:cSld>
  <p:clrMapOvr>
    <a:masterClrMapping/>
  </p:clrMapOvr>
  <p:transition spd="med" advClick="0" advTm="6000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004135"/>
      </p:ext>
    </p:extLst>
  </p:cSld>
  <p:clrMapOvr>
    <a:masterClrMapping/>
  </p:clrMapOvr>
  <p:transition spd="med" advClick="0" advTm="6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074333"/>
      </p:ext>
    </p:extLst>
  </p:cSld>
  <p:clrMapOvr>
    <a:masterClrMapping/>
  </p:clrMapOvr>
  <p:transition spd="med" advClick="0" advTm="6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265546"/>
      </p:ext>
    </p:extLst>
  </p:cSld>
  <p:clrMapOvr>
    <a:masterClrMapping/>
  </p:clrMapOvr>
  <p:transition spd="med" advClick="0" advTm="6000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9550234"/>
      </p:ext>
    </p:extLst>
  </p:cSld>
  <p:clrMapOvr>
    <a:masterClrMapping/>
  </p:clrMapOvr>
  <p:transition spd="med" advClick="0" advTm="6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9083979"/>
      </p:ext>
    </p:extLst>
  </p:cSld>
  <p:clrMapOvr>
    <a:masterClrMapping/>
  </p:clrMapOvr>
  <p:transition spd="med" advClick="0" advTm="6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000564"/>
      </p:ext>
    </p:extLst>
  </p:cSld>
  <p:clrMapOvr>
    <a:masterClrMapping/>
  </p:clrMapOvr>
  <p:transition spd="med" advClick="0" advTm="6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4350927"/>
      </p:ext>
    </p:extLst>
  </p:cSld>
  <p:clrMapOvr>
    <a:masterClrMapping/>
  </p:clrMapOvr>
  <p:transition spd="med" advClick="0" advTm="6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920567"/>
      </p:ext>
    </p:extLst>
  </p:cSld>
  <p:clrMapOvr>
    <a:masterClrMapping/>
  </p:clrMapOvr>
  <p:transition spd="med" advClick="0" advTm="6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012904"/>
      </p:ext>
    </p:extLst>
  </p:cSld>
  <p:clrMapOvr>
    <a:masterClrMapping/>
  </p:clrMapOvr>
  <p:transition spd="med" advClick="0" advTm="6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4140566"/>
      </p:ext>
    </p:extLst>
  </p:cSld>
  <p:clrMapOvr>
    <a:masterClrMapping/>
  </p:clrMapOvr>
  <p:transition spd="med" advClick="0" advTm="6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6000">
    <p:pull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non-lift-&#1076;&#1083;&#1103;-&#1076;&#1077;&#1090;&#1089;&#1082;&#1086;&#1081;-&#1087;&#1088;&#1077;&#1079;&#1077;&#1085;&#1090;&#1072;&#1094;&#1080;&#1080;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non-lift-&#1076;&#1083;&#1103;-&#1076;&#1077;&#1090;&#1089;&#1082;&#1086;&#1081;-&#1087;&#1088;&#1077;&#1079;&#1077;&#1085;&#1090;&#1072;&#1094;&#1080;&#1080;.mp3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3265714" y="4911635"/>
            <a:ext cx="4625285" cy="11868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Э</a:t>
            </a:r>
            <a:r>
              <a:rPr lang="ru-RU" sz="66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КЛ-9-11</a:t>
            </a:r>
            <a:endParaRPr lang="ru-RU" sz="6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Рисунок 6" descr="IMG_20170927_151320.jpg"/>
          <p:cNvPicPr>
            <a:picLocks noChangeAspect="1"/>
          </p:cNvPicPr>
          <p:nvPr/>
        </p:nvPicPr>
        <p:blipFill>
          <a:blip r:embed="rId4" cstate="print"/>
          <a:srcRect l="28714" r="14286"/>
          <a:stretch>
            <a:fillRect/>
          </a:stretch>
        </p:blipFill>
        <p:spPr>
          <a:xfrm>
            <a:off x="2143615" y="992777"/>
            <a:ext cx="6778317" cy="396392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non-lift-для-детской-презентаци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45151" y="2908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832873"/>
      </p:ext>
    </p:extLst>
  </p:cSld>
  <p:clrMapOvr>
    <a:masterClrMapping/>
  </p:clrMapOvr>
  <p:transition spd="med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1784" y="0"/>
            <a:ext cx="6857999" cy="9434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День здоровья</a:t>
            </a:r>
            <a:endParaRPr lang="ru-RU" sz="6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Рисунок 4" descr="IMG_20170920_113703.jpg"/>
          <p:cNvPicPr>
            <a:picLocks noChangeAspect="1"/>
          </p:cNvPicPr>
          <p:nvPr/>
        </p:nvPicPr>
        <p:blipFill>
          <a:blip r:embed="rId3" cstate="print"/>
          <a:srcRect l="34286" t="12245" r="11020" b="38776"/>
          <a:stretch>
            <a:fillRect/>
          </a:stretch>
        </p:blipFill>
        <p:spPr>
          <a:xfrm>
            <a:off x="298580" y="1007707"/>
            <a:ext cx="5001208" cy="3359020"/>
          </a:xfrm>
          <a:prstGeom prst="rect">
            <a:avLst/>
          </a:prstGeom>
        </p:spPr>
      </p:pic>
      <p:pic>
        <p:nvPicPr>
          <p:cNvPr id="6" name="Рисунок 5" descr="IMG_20170920_115050.jpg"/>
          <p:cNvPicPr>
            <a:picLocks noChangeAspect="1"/>
          </p:cNvPicPr>
          <p:nvPr/>
        </p:nvPicPr>
        <p:blipFill>
          <a:blip r:embed="rId4" cstate="print"/>
          <a:srcRect r="15909" b="37415"/>
          <a:stretch>
            <a:fillRect/>
          </a:stretch>
        </p:blipFill>
        <p:spPr>
          <a:xfrm>
            <a:off x="4520225" y="2211354"/>
            <a:ext cx="4325195" cy="4292082"/>
          </a:xfrm>
          <a:prstGeom prst="rect">
            <a:avLst/>
          </a:prstGeom>
        </p:spPr>
      </p:pic>
      <p:pic>
        <p:nvPicPr>
          <p:cNvPr id="7" name="non-lift-для-детской-презентаци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946572" y="701351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8"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1784" y="0"/>
            <a:ext cx="6857999" cy="9434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День здоровья</a:t>
            </a:r>
            <a:endParaRPr lang="ru-RU" sz="6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3074" name="Picture 2" descr="F:\день здоровья\IMG_20170920_112449.jpg"/>
          <p:cNvPicPr>
            <a:picLocks noChangeAspect="1" noChangeArrowheads="1"/>
          </p:cNvPicPr>
          <p:nvPr/>
        </p:nvPicPr>
        <p:blipFill>
          <a:blip r:embed="rId2" cstate="print"/>
          <a:srcRect l="21172" b="7292"/>
          <a:stretch>
            <a:fillRect/>
          </a:stretch>
        </p:blipFill>
        <p:spPr bwMode="auto">
          <a:xfrm>
            <a:off x="661728" y="900953"/>
            <a:ext cx="7820545" cy="5173651"/>
          </a:xfrm>
          <a:prstGeom prst="rect">
            <a:avLst/>
          </a:prstGeom>
          <a:noFill/>
        </p:spPr>
      </p:pic>
      <p:pic>
        <p:nvPicPr>
          <p:cNvPr id="3075" name="Picture 3" descr="C:\Users\ЦК Бух. учета\Desktop\группа экл фото\день здоровья\IMG_20170920_115452.jpg"/>
          <p:cNvPicPr>
            <a:picLocks noChangeAspect="1" noChangeArrowheads="1"/>
          </p:cNvPicPr>
          <p:nvPr/>
        </p:nvPicPr>
        <p:blipFill>
          <a:blip r:embed="rId3" cstate="print"/>
          <a:srcRect l="5703" r="14610" b="12292"/>
          <a:stretch>
            <a:fillRect/>
          </a:stretch>
        </p:blipFill>
        <p:spPr bwMode="auto">
          <a:xfrm>
            <a:off x="335902" y="826033"/>
            <a:ext cx="8514129" cy="527124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1784" y="0"/>
            <a:ext cx="6857999" cy="9434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Прогулка по городу</a:t>
            </a:r>
            <a:endParaRPr lang="ru-RU" sz="6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4098" name="Picture 2" descr="C:\Users\ЦК Бух. учета\Desktop\группа экл фото\день здоровья\прогулка по городу\IMG_20170927_150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84" y="902208"/>
            <a:ext cx="4238752" cy="3179064"/>
          </a:xfrm>
          <a:prstGeom prst="rect">
            <a:avLst/>
          </a:prstGeom>
          <a:noFill/>
        </p:spPr>
      </p:pic>
      <p:pic>
        <p:nvPicPr>
          <p:cNvPr id="4100" name="Picture 4" descr="C:\Users\ЦК Бух. учета\Desktop\группа экл фото\день здоровья\прогулка по городу\IMG_20170927_150755.jpg"/>
          <p:cNvPicPr>
            <a:picLocks noChangeAspect="1" noChangeArrowheads="1"/>
          </p:cNvPicPr>
          <p:nvPr/>
        </p:nvPicPr>
        <p:blipFill>
          <a:blip r:embed="rId3" cstate="print"/>
          <a:srcRect r="4989"/>
          <a:stretch>
            <a:fillRect/>
          </a:stretch>
        </p:blipFill>
        <p:spPr bwMode="auto">
          <a:xfrm>
            <a:off x="4767072" y="938784"/>
            <a:ext cx="4158564" cy="3282696"/>
          </a:xfrm>
          <a:prstGeom prst="rect">
            <a:avLst/>
          </a:prstGeom>
          <a:noFill/>
        </p:spPr>
      </p:pic>
      <p:pic>
        <p:nvPicPr>
          <p:cNvPr id="4099" name="Picture 3" descr="C:\Users\ЦК Бух. учета\Desktop\группа экл фото\день здоровья\прогулка по городу\IMG_20170927_150532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7989" t="23472" r="8739"/>
          <a:stretch>
            <a:fillRect/>
          </a:stretch>
        </p:blipFill>
        <p:spPr bwMode="auto">
          <a:xfrm>
            <a:off x="2334479" y="3609802"/>
            <a:ext cx="4475042" cy="30844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1784" y="0"/>
            <a:ext cx="6857999" cy="8461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День учителя</a:t>
            </a:r>
            <a:endParaRPr lang="ru-RU" sz="6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Рисунок 5" descr="EPhq-DLO9mM.jpg"/>
          <p:cNvPicPr>
            <a:picLocks noChangeAspect="1"/>
          </p:cNvPicPr>
          <p:nvPr/>
        </p:nvPicPr>
        <p:blipFill>
          <a:blip r:embed="rId2" cstate="print"/>
          <a:srcRect l="11023" t="14421" r="373"/>
          <a:stretch>
            <a:fillRect/>
          </a:stretch>
        </p:blipFill>
        <p:spPr>
          <a:xfrm>
            <a:off x="4374780" y="798394"/>
            <a:ext cx="4578152" cy="3316406"/>
          </a:xfrm>
          <a:prstGeom prst="rect">
            <a:avLst/>
          </a:prstGeom>
        </p:spPr>
      </p:pic>
      <p:pic>
        <p:nvPicPr>
          <p:cNvPr id="7" name="Рисунок 6" descr="imt7H3LnFB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364" y="2904930"/>
            <a:ext cx="6076436" cy="3670468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77421"/>
            <a:ext cx="9144000" cy="1583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Интеллектуальная игра </a:t>
            </a:r>
          </a:p>
          <a:p>
            <a:r>
              <a:rPr lang="ru-RU" sz="54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«Мозговой штурм»</a:t>
            </a:r>
            <a:endParaRPr lang="ru-RU" sz="54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Рисунок 4" descr="gkf64_kadJM.jpg"/>
          <p:cNvPicPr>
            <a:picLocks noChangeAspect="1"/>
          </p:cNvPicPr>
          <p:nvPr/>
        </p:nvPicPr>
        <p:blipFill>
          <a:blip r:embed="rId2" cstate="print"/>
          <a:srcRect t="6465"/>
          <a:stretch>
            <a:fillRect/>
          </a:stretch>
        </p:blipFill>
        <p:spPr>
          <a:xfrm>
            <a:off x="187748" y="1897864"/>
            <a:ext cx="5134879" cy="3602183"/>
          </a:xfrm>
          <a:prstGeom prst="rect">
            <a:avLst/>
          </a:prstGeom>
        </p:spPr>
      </p:pic>
      <p:pic>
        <p:nvPicPr>
          <p:cNvPr id="8" name="Рисунок 7" descr="nf_bWUqBLsw.jpg"/>
          <p:cNvPicPr>
            <a:picLocks noChangeAspect="1"/>
          </p:cNvPicPr>
          <p:nvPr/>
        </p:nvPicPr>
        <p:blipFill>
          <a:blip r:embed="rId3" cstate="print"/>
          <a:srcRect l="2211" t="13348" r="3192"/>
          <a:stretch>
            <a:fillRect/>
          </a:stretch>
        </p:blipFill>
        <p:spPr>
          <a:xfrm>
            <a:off x="3466530" y="2858427"/>
            <a:ext cx="5404514" cy="3712972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286603"/>
            <a:ext cx="9144000" cy="8598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Историко-технический музей</a:t>
            </a:r>
            <a:endParaRPr lang="ru-RU" sz="54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122" name="Picture 2" descr="C:\Users\ЦК Бух. учета\Desktop\группа экл фото\Музей\IMG_20171012_142822.jpg"/>
          <p:cNvPicPr>
            <a:picLocks noChangeAspect="1" noChangeArrowheads="1"/>
          </p:cNvPicPr>
          <p:nvPr/>
        </p:nvPicPr>
        <p:blipFill>
          <a:blip r:embed="rId2" cstate="print"/>
          <a:srcRect r="3535"/>
          <a:stretch>
            <a:fillRect/>
          </a:stretch>
        </p:blipFill>
        <p:spPr bwMode="auto">
          <a:xfrm>
            <a:off x="221673" y="1859278"/>
            <a:ext cx="5292436" cy="4114800"/>
          </a:xfrm>
          <a:prstGeom prst="rect">
            <a:avLst/>
          </a:prstGeom>
          <a:noFill/>
        </p:spPr>
      </p:pic>
      <p:pic>
        <p:nvPicPr>
          <p:cNvPr id="9" name="Рисунок 8" descr="8KO1RWCDncU.jpg"/>
          <p:cNvPicPr>
            <a:picLocks noChangeAspect="1"/>
          </p:cNvPicPr>
          <p:nvPr/>
        </p:nvPicPr>
        <p:blipFill>
          <a:blip r:embed="rId3" cstate="print"/>
          <a:srcRect l="5660" t="4953" r="5660"/>
          <a:stretch>
            <a:fillRect/>
          </a:stretch>
        </p:blipFill>
        <p:spPr>
          <a:xfrm>
            <a:off x="5694219" y="1427018"/>
            <a:ext cx="3255818" cy="4652819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8598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Историко-технический музей</a:t>
            </a:r>
            <a:endParaRPr lang="ru-RU" sz="54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Рисунок 4" descr="gbA2JYD21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6091" y="1120417"/>
            <a:ext cx="7371819" cy="5528864"/>
          </a:xfrm>
          <a:prstGeom prst="rect">
            <a:avLst/>
          </a:prstGeom>
        </p:spPr>
      </p:pic>
      <p:pic>
        <p:nvPicPr>
          <p:cNvPr id="7" name="Рисунок 6" descr="tfhTUgbdjr8.jpg"/>
          <p:cNvPicPr>
            <a:picLocks noChangeAspect="1"/>
          </p:cNvPicPr>
          <p:nvPr/>
        </p:nvPicPr>
        <p:blipFill>
          <a:blip r:embed="rId3" cstate="print"/>
          <a:srcRect t="4444" r="8637"/>
          <a:stretch>
            <a:fillRect/>
          </a:stretch>
        </p:blipFill>
        <p:spPr>
          <a:xfrm>
            <a:off x="823628" y="801301"/>
            <a:ext cx="7435848" cy="5832764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ЦК Бух. учета\Desktop\группа экл фото\день здоровья\прогулка по городу\IMG_20170927_151946.jpg"/>
          <p:cNvPicPr>
            <a:picLocks noChangeAspect="1" noChangeArrowheads="1"/>
          </p:cNvPicPr>
          <p:nvPr/>
        </p:nvPicPr>
        <p:blipFill>
          <a:blip r:embed="rId2" cstate="print"/>
          <a:srcRect b="12613"/>
          <a:stretch>
            <a:fillRect/>
          </a:stretch>
        </p:blipFill>
        <p:spPr bwMode="auto">
          <a:xfrm>
            <a:off x="0" y="849086"/>
            <a:ext cx="9168241" cy="6008914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9703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Спасибо за внимание !</a:t>
            </a:r>
            <a:endParaRPr lang="ru-RU" sz="6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 advClick="0" advTm="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3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8777" y="1023367"/>
            <a:ext cx="4897553" cy="79580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28" name="Рисунок 27" descr="bO4teU6MeCo.jpg"/>
          <p:cNvPicPr>
            <a:picLocks noChangeAspect="1"/>
          </p:cNvPicPr>
          <p:nvPr/>
        </p:nvPicPr>
        <p:blipFill>
          <a:blip r:embed="rId2" cstate="print"/>
          <a:srcRect b="8794"/>
          <a:stretch>
            <a:fillRect/>
          </a:stretch>
        </p:blipFill>
        <p:spPr>
          <a:xfrm>
            <a:off x="1280162" y="290649"/>
            <a:ext cx="7328261" cy="501287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0" y="5316583"/>
            <a:ext cx="9144000" cy="11868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Э</a:t>
            </a:r>
            <a:r>
              <a:rPr lang="ru-RU" sz="66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КЛ-9-11</a:t>
            </a:r>
            <a:endParaRPr lang="ru-RU" sz="6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252341"/>
      </p:ext>
    </p:extLst>
  </p:cSld>
  <p:clrMapOvr>
    <a:masterClrMapping/>
  </p:clrMapOvr>
  <p:transition spd="med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9698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Наш куратор</a:t>
            </a:r>
            <a:endParaRPr lang="ru-RU" sz="54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Рисунок 5" descr="0eUAZV5Vqwc.jpg"/>
          <p:cNvPicPr>
            <a:picLocks noChangeAspect="1"/>
          </p:cNvPicPr>
          <p:nvPr/>
        </p:nvPicPr>
        <p:blipFill>
          <a:blip r:embed="rId2" cstate="print"/>
          <a:srcRect l="18354" r="26251"/>
          <a:stretch>
            <a:fillRect/>
          </a:stretch>
        </p:blipFill>
        <p:spPr>
          <a:xfrm>
            <a:off x="2177439" y="942110"/>
            <a:ext cx="4722126" cy="566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трелка вниз 13"/>
          <p:cNvSpPr/>
          <p:nvPr/>
        </p:nvSpPr>
        <p:spPr>
          <a:xfrm rot="18544231">
            <a:off x="2029178" y="1817429"/>
            <a:ext cx="588565" cy="152419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9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86892" y="718458"/>
            <a:ext cx="6857999" cy="11868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Наши трудовые будни</a:t>
            </a:r>
            <a:endParaRPr lang="ru-RU" sz="6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 descr="Yujj36L6cYc.jpg"/>
          <p:cNvPicPr>
            <a:picLocks noChangeAspect="1"/>
          </p:cNvPicPr>
          <p:nvPr/>
        </p:nvPicPr>
        <p:blipFill>
          <a:blip r:embed="rId2" cstate="print"/>
          <a:srcRect t="23429" r="1238" b="14857"/>
          <a:stretch>
            <a:fillRect/>
          </a:stretch>
        </p:blipFill>
        <p:spPr>
          <a:xfrm>
            <a:off x="0" y="1776549"/>
            <a:ext cx="4844641" cy="4036421"/>
          </a:xfrm>
          <a:prstGeom prst="rect">
            <a:avLst/>
          </a:prstGeom>
        </p:spPr>
      </p:pic>
      <p:pic>
        <p:nvPicPr>
          <p:cNvPr id="4" name="Рисунок 3" descr="kuXZiTjkL2s.jpg"/>
          <p:cNvPicPr>
            <a:picLocks noChangeAspect="1"/>
          </p:cNvPicPr>
          <p:nvPr/>
        </p:nvPicPr>
        <p:blipFill>
          <a:blip r:embed="rId3" cstate="print"/>
          <a:srcRect t="-633" r="19506" b="1628"/>
          <a:stretch>
            <a:fillRect/>
          </a:stretch>
        </p:blipFill>
        <p:spPr>
          <a:xfrm>
            <a:off x="4755976" y="2664823"/>
            <a:ext cx="4388024" cy="3997233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86892" y="718458"/>
            <a:ext cx="6857999" cy="11868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Наши трудовые будни</a:t>
            </a:r>
            <a:endParaRPr lang="ru-RU" sz="6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Рисунок 5" descr="QQ-SG73XE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98594"/>
            <a:ext cx="4345875" cy="3259406"/>
          </a:xfrm>
          <a:prstGeom prst="rect">
            <a:avLst/>
          </a:prstGeom>
        </p:spPr>
      </p:pic>
      <p:pic>
        <p:nvPicPr>
          <p:cNvPr id="5" name="Рисунок 4" descr="6q3H00cVPn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1771" y="1881050"/>
            <a:ext cx="5312229" cy="3984172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744891" cy="11868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Наши трудовые будни</a:t>
            </a:r>
            <a:endParaRPr lang="ru-RU" sz="6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Рисунок 6" descr="x2SNR916b4A.jpg"/>
          <p:cNvPicPr>
            <a:picLocks noChangeAspect="1"/>
          </p:cNvPicPr>
          <p:nvPr/>
        </p:nvPicPr>
        <p:blipFill>
          <a:blip r:embed="rId2" cstate="print"/>
          <a:srcRect t="14155" r="6982"/>
          <a:stretch>
            <a:fillRect/>
          </a:stretch>
        </p:blipFill>
        <p:spPr>
          <a:xfrm>
            <a:off x="0" y="1175658"/>
            <a:ext cx="4643607" cy="3214138"/>
          </a:xfrm>
          <a:prstGeom prst="rect">
            <a:avLst/>
          </a:prstGeom>
        </p:spPr>
      </p:pic>
      <p:pic>
        <p:nvPicPr>
          <p:cNvPr id="6" name="Рисунок 5" descr="wfHEAKNBWJ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0557" y="1143039"/>
            <a:ext cx="4453443" cy="3298332"/>
          </a:xfrm>
          <a:prstGeom prst="rect">
            <a:avLst/>
          </a:prstGeom>
        </p:spPr>
      </p:pic>
      <p:pic>
        <p:nvPicPr>
          <p:cNvPr id="5" name="Рисунок 4" descr="vGvbAv3gkpg.jpg"/>
          <p:cNvPicPr>
            <a:picLocks noChangeAspect="1"/>
          </p:cNvPicPr>
          <p:nvPr/>
        </p:nvPicPr>
        <p:blipFill>
          <a:blip r:embed="rId4" cstate="print"/>
          <a:srcRect t="10378"/>
          <a:stretch>
            <a:fillRect/>
          </a:stretch>
        </p:blipFill>
        <p:spPr>
          <a:xfrm>
            <a:off x="2254432" y="3644537"/>
            <a:ext cx="4635137" cy="3115566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1784" y="0"/>
            <a:ext cx="6857999" cy="9703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Посещение театра</a:t>
            </a:r>
            <a:endParaRPr lang="ru-RU" sz="6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 descr="bO4teU6Me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047" y="1053191"/>
            <a:ext cx="7366518" cy="5524890"/>
          </a:xfrm>
          <a:prstGeom prst="rect">
            <a:avLst/>
          </a:prstGeom>
        </p:spPr>
      </p:pic>
      <p:pic>
        <p:nvPicPr>
          <p:cNvPr id="6" name="Рисунок 5" descr="IMG_20170913_153757.jpg"/>
          <p:cNvPicPr>
            <a:picLocks noChangeAspect="1"/>
          </p:cNvPicPr>
          <p:nvPr/>
        </p:nvPicPr>
        <p:blipFill>
          <a:blip r:embed="rId3" cstate="print"/>
          <a:srcRect l="8889" r="13519"/>
          <a:stretch>
            <a:fillRect/>
          </a:stretch>
        </p:blipFill>
        <p:spPr>
          <a:xfrm>
            <a:off x="796366" y="1019886"/>
            <a:ext cx="7551268" cy="5474220"/>
          </a:xfrm>
          <a:prstGeom prst="rect">
            <a:avLst/>
          </a:prstGeom>
        </p:spPr>
      </p:pic>
      <p:pic>
        <p:nvPicPr>
          <p:cNvPr id="5" name="Рисунок 4" descr="IMG_20170913_140451.jpg"/>
          <p:cNvPicPr>
            <a:picLocks noChangeAspect="1"/>
          </p:cNvPicPr>
          <p:nvPr/>
        </p:nvPicPr>
        <p:blipFill>
          <a:blip r:embed="rId4" cstate="print"/>
          <a:srcRect l="6857" r="11143"/>
          <a:stretch>
            <a:fillRect/>
          </a:stretch>
        </p:blipFill>
        <p:spPr>
          <a:xfrm>
            <a:off x="484347" y="899472"/>
            <a:ext cx="8193123" cy="568794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1784" y="0"/>
            <a:ext cx="6857999" cy="9434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День здоровья</a:t>
            </a:r>
            <a:endParaRPr lang="ru-RU" sz="6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1029" name="Picture 5" descr="C:\Users\ЦК Бух. учета\Desktop\группа экл фото\день здоровья\IMG_20170920_114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6445" y="1071153"/>
            <a:ext cx="5098869" cy="3824152"/>
          </a:xfrm>
          <a:prstGeom prst="rect">
            <a:avLst/>
          </a:prstGeom>
          <a:noFill/>
        </p:spPr>
      </p:pic>
      <p:pic>
        <p:nvPicPr>
          <p:cNvPr id="1027" name="Picture 3" descr="C:\Users\ЦК Бух. учета\Desktop\группа экл фото\день здоровья\IMG_20170920_121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229" y="3052657"/>
            <a:ext cx="4822209" cy="361665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407572" y="0"/>
            <a:ext cx="3736428" cy="2490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День здоровья</a:t>
            </a:r>
            <a:endParaRPr lang="ru-RU" sz="6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2050" name="Picture 2" descr="C:\Users\ЦК Бух. учета\Desktop\группа экл фото\день здоровья\IMG_20170920_115401.jpg"/>
          <p:cNvPicPr>
            <a:picLocks noChangeAspect="1" noChangeArrowheads="1"/>
          </p:cNvPicPr>
          <p:nvPr/>
        </p:nvPicPr>
        <p:blipFill>
          <a:blip r:embed="rId2" cstate="print"/>
          <a:srcRect r="7384" b="16971"/>
          <a:stretch>
            <a:fillRect/>
          </a:stretch>
        </p:blipFill>
        <p:spPr bwMode="auto">
          <a:xfrm>
            <a:off x="3515710" y="3012002"/>
            <a:ext cx="5391807" cy="3625281"/>
          </a:xfrm>
          <a:prstGeom prst="rect">
            <a:avLst/>
          </a:prstGeom>
          <a:noFill/>
        </p:spPr>
      </p:pic>
      <p:pic>
        <p:nvPicPr>
          <p:cNvPr id="2051" name="Picture 3" descr="C:\Users\ЦК Бух. учета\Desktop\группа экл фото\день здоровья\IMG_20170920_113644.jpg"/>
          <p:cNvPicPr>
            <a:picLocks noChangeAspect="1" noChangeArrowheads="1"/>
          </p:cNvPicPr>
          <p:nvPr/>
        </p:nvPicPr>
        <p:blipFill>
          <a:blip r:embed="rId3" cstate="print"/>
          <a:srcRect l="18825" b="29252"/>
          <a:stretch>
            <a:fillRect/>
          </a:stretch>
        </p:blipFill>
        <p:spPr bwMode="auto">
          <a:xfrm>
            <a:off x="274078" y="220717"/>
            <a:ext cx="5369977" cy="340535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42</Words>
  <Application>Microsoft Office PowerPoint</Application>
  <PresentationFormat>Экран (4:3)</PresentationFormat>
  <Paragraphs>18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ЦК Бух. учета</cp:lastModifiedBy>
  <cp:revision>126</cp:revision>
  <dcterms:created xsi:type="dcterms:W3CDTF">2014-11-21T11:00:06Z</dcterms:created>
  <dcterms:modified xsi:type="dcterms:W3CDTF">2017-10-20T08:57:08Z</dcterms:modified>
</cp:coreProperties>
</file>