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4" r:id="rId2"/>
    <p:sldId id="268" r:id="rId3"/>
    <p:sldId id="257" r:id="rId4"/>
    <p:sldId id="258" r:id="rId5"/>
    <p:sldId id="259" r:id="rId6"/>
    <p:sldId id="267" r:id="rId7"/>
    <p:sldId id="266" r:id="rId8"/>
    <p:sldId id="270" r:id="rId9"/>
    <p:sldId id="271" r:id="rId10"/>
    <p:sldId id="261" r:id="rId11"/>
    <p:sldId id="262" r:id="rId12"/>
    <p:sldId id="263" r:id="rId13"/>
    <p:sldId id="256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группа САКС-9-11</a:t>
            </a:r>
            <a:endParaRPr lang="ru-RU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476672"/>
            <a:ext cx="8229600" cy="1143000"/>
          </a:xfrm>
          <a:prstGeom prst="rect">
            <a:avLst/>
          </a:prstGeom>
        </p:spPr>
        <p:txBody>
          <a:bodyPr vert="horz" anchor="b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Луганский строительный колледж</a:t>
            </a:r>
            <a:endParaRPr lang="ru-RU" sz="5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957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88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64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99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764704"/>
            <a:ext cx="7486600" cy="864096"/>
          </a:xfrm>
        </p:spPr>
        <p:txBody>
          <a:bodyPr>
            <a:noAutofit/>
          </a:bodyPr>
          <a:lstStyle/>
          <a:p>
            <a:r>
              <a:rPr lang="ru-RU" sz="3500" b="1" dirty="0" err="1" smtClean="0">
                <a:solidFill>
                  <a:srgbClr val="FF0000"/>
                </a:solidFill>
              </a:rPr>
              <a:t>Далевский</a:t>
            </a:r>
            <a:r>
              <a:rPr lang="ru-RU" sz="3500" b="1" dirty="0" smtClean="0">
                <a:solidFill>
                  <a:srgbClr val="FF0000"/>
                </a:solidFill>
              </a:rPr>
              <a:t> вечер в библиотеке Ленинского района </a:t>
            </a:r>
            <a:endParaRPr lang="ru-RU" sz="35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3886200"/>
            <a:ext cx="4392488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0499" y="1628800"/>
            <a:ext cx="6912768" cy="5184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463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73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764704"/>
            <a:ext cx="7486600" cy="864096"/>
          </a:xfrm>
        </p:spPr>
        <p:txBody>
          <a:bodyPr>
            <a:noAutofit/>
          </a:bodyPr>
          <a:lstStyle/>
          <a:p>
            <a:r>
              <a:rPr lang="ru-RU" sz="3500" b="1" dirty="0">
                <a:solidFill>
                  <a:srgbClr val="FF0000"/>
                </a:solidFill>
              </a:rPr>
              <a:t>Экскурсия </a:t>
            </a:r>
            <a:r>
              <a:rPr lang="ru-RU" sz="3500" b="1" dirty="0" smtClean="0">
                <a:solidFill>
                  <a:srgbClr val="FF0000"/>
                </a:solidFill>
              </a:rPr>
              <a:t>по старому Луганску</a:t>
            </a:r>
            <a:endParaRPr lang="ru-RU" sz="35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3886200"/>
            <a:ext cx="4392488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0499" y="1628800"/>
            <a:ext cx="6912768" cy="5184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737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" y="24560"/>
            <a:ext cx="9120031" cy="6840023"/>
          </a:xfrm>
        </p:spPr>
      </p:pic>
    </p:spTree>
    <p:extLst>
      <p:ext uri="{BB962C8B-B14F-4D97-AF65-F5344CB8AC3E}">
        <p14:creationId xmlns:p14="http://schemas.microsoft.com/office/powerpoint/2010/main" val="578298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54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16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764704"/>
            <a:ext cx="7486600" cy="864096"/>
          </a:xfrm>
        </p:spPr>
        <p:txBody>
          <a:bodyPr>
            <a:noAutofit/>
          </a:bodyPr>
          <a:lstStyle/>
          <a:p>
            <a:r>
              <a:rPr lang="ru-RU" sz="3500" b="1" dirty="0">
                <a:solidFill>
                  <a:srgbClr val="FF0000"/>
                </a:solidFill>
              </a:rPr>
              <a:t>Экскурсия </a:t>
            </a:r>
            <a:r>
              <a:rPr lang="ru-RU" sz="3500" b="1" dirty="0" smtClean="0">
                <a:solidFill>
                  <a:srgbClr val="FF0000"/>
                </a:solidFill>
              </a:rPr>
              <a:t>в библиотеку</a:t>
            </a:r>
            <a:br>
              <a:rPr lang="ru-RU" sz="3500" b="1" dirty="0" smtClean="0">
                <a:solidFill>
                  <a:srgbClr val="FF0000"/>
                </a:solidFill>
              </a:rPr>
            </a:br>
            <a:r>
              <a:rPr lang="ru-RU" sz="3500" dirty="0" smtClean="0">
                <a:solidFill>
                  <a:srgbClr val="FF0000"/>
                </a:solidFill>
              </a:rPr>
              <a:t>им. М. Горького</a:t>
            </a:r>
            <a:endParaRPr lang="ru-RU" sz="35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3886200"/>
            <a:ext cx="4392488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E:\Колледж\Группа\САКС-9-11\Фото\1 курс\Экскурсия в библиотеку Горького\ZXFQQUDEix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499" y="1628800"/>
            <a:ext cx="6912768" cy="5184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838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Колледж\Группа\САКС-9-11\Фото\1 курс\Экскурсия в библиотеку Горького\AGxrU25SaO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0"/>
            <a:ext cx="9180512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767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56" y="18000"/>
            <a:ext cx="9120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020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486600" cy="864096"/>
          </a:xfrm>
        </p:spPr>
        <p:txBody>
          <a:bodyPr>
            <a:noAutofit/>
          </a:bodyPr>
          <a:lstStyle/>
          <a:p>
            <a:r>
              <a:rPr lang="ru-RU" sz="3500" b="1" dirty="0" smtClean="0">
                <a:solidFill>
                  <a:srgbClr val="FF0000"/>
                </a:solidFill>
              </a:rPr>
              <a:t>День здоровья</a:t>
            </a:r>
            <a:endParaRPr lang="ru-RU" sz="35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3886200"/>
            <a:ext cx="4392488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0499" y="1625486"/>
            <a:ext cx="6912768" cy="5184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764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138</TotalTime>
  <Words>20</Words>
  <Application>Microsoft Office PowerPoint</Application>
  <PresentationFormat>Экран (4:3)</PresentationFormat>
  <Paragraphs>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группа САКС-9-11</vt:lpstr>
      <vt:lpstr>Экскурсия по старому Луганску</vt:lpstr>
      <vt:lpstr>Презентация PowerPoint</vt:lpstr>
      <vt:lpstr>Презентация PowerPoint</vt:lpstr>
      <vt:lpstr>Презентация PowerPoint</vt:lpstr>
      <vt:lpstr>Экскурсия в библиотеку им. М. Горького</vt:lpstr>
      <vt:lpstr>Презентация PowerPoint</vt:lpstr>
      <vt:lpstr>Презентация PowerPoint</vt:lpstr>
      <vt:lpstr>День здоровья</vt:lpstr>
      <vt:lpstr>Презентация PowerPoint</vt:lpstr>
      <vt:lpstr>Презентация PowerPoint</vt:lpstr>
      <vt:lpstr>Презентация PowerPoint</vt:lpstr>
      <vt:lpstr>Далевский вечер в библиотеке Ленинского района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"Улицами старого города"</dc:title>
  <dc:creator>Студент</dc:creator>
  <cp:lastModifiedBy>админ</cp:lastModifiedBy>
  <cp:revision>10</cp:revision>
  <dcterms:created xsi:type="dcterms:W3CDTF">2017-10-20T10:41:36Z</dcterms:created>
  <dcterms:modified xsi:type="dcterms:W3CDTF">2017-10-20T13:27:08Z</dcterms:modified>
</cp:coreProperties>
</file>