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9CCB2-D733-4C3D-A4F5-56091A183723}" type="datetimeFigureOut">
              <a:rPr lang="ru-RU" smtClean="0"/>
              <a:t>21.10.2017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C6EE-12C7-4CE3-8DC0-FCBD6ED2E8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C6EE-12C7-4CE3-8DC0-FCBD6ED2E8E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07FB9E-8B0B-4281-A7DA-AD35882A63D2}" type="datetimeFigureOut">
              <a:rPr lang="ru-RU" smtClean="0"/>
              <a:pPr/>
              <a:t>21.10.2017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EDA156-1320-428A-AF0B-D4807F387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772816"/>
            <a:ext cx="6172200" cy="129614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Группа АТ-9-11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172200" cy="64807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Куратор : </a:t>
            </a:r>
            <a:r>
              <a:rPr lang="ru-RU" dirty="0" err="1" smtClean="0">
                <a:latin typeface="Comic Sans MS" pitchFamily="66" charset="0"/>
              </a:rPr>
              <a:t>Скрипников</a:t>
            </a:r>
            <a:r>
              <a:rPr lang="ru-RU" dirty="0" smtClean="0">
                <a:latin typeface="Comic Sans MS" pitchFamily="66" charset="0"/>
              </a:rPr>
              <a:t> В.В.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\Desktop\IMG_20170920_124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247434" cy="543557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Открытое мероприятие «День здоровья»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ва\Desktop\IMG_20170920_124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164288" cy="537321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Открытое мероприятие «День здоровья»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Открытое мероприятие «День здоровья»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C:\Users\Вова\Desktop\IMG_20170920_134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SAM_0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9328" y="1009024"/>
            <a:ext cx="6140758" cy="493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AM_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33654" y="-728989"/>
            <a:ext cx="6120681" cy="838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</TotalTime>
  <Words>26</Words>
  <Application>Microsoft Office PowerPoint</Application>
  <PresentationFormat>Экран (4:3)</PresentationFormat>
  <Paragraphs>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Группа АТ-9-11</vt:lpstr>
      <vt:lpstr>Открытое мероприятие «День здоровья»</vt:lpstr>
      <vt:lpstr>Открытое мероприятие «День здоровья»</vt:lpstr>
      <vt:lpstr>Открытое мероприятие «День здоровья»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АТ-9-11</dc:title>
  <dc:creator>Вова</dc:creator>
  <cp:lastModifiedBy>Admin</cp:lastModifiedBy>
  <cp:revision>4</cp:revision>
  <dcterms:created xsi:type="dcterms:W3CDTF">2017-10-20T17:18:20Z</dcterms:created>
  <dcterms:modified xsi:type="dcterms:W3CDTF">2017-10-21T05:52:31Z</dcterms:modified>
</cp:coreProperties>
</file>